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0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783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30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3649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0902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6018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9638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1561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450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790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355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317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556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409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123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932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40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919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EB599729-63C6-468E-8BFC-E823561E8765}" type="datetimeFigureOut">
              <a:rPr lang="en-AU" smtClean="0"/>
              <a:t>3/09/2018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13DC0E0-47D0-4611-B553-DC0DE14FBB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19610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9098" y="774552"/>
            <a:ext cx="1052097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0000" b="1" dirty="0" err="1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anose="020E0802020502020306" pitchFamily="34" charset="0"/>
              </a:rPr>
              <a:t>BookWeek</a:t>
            </a:r>
            <a:endParaRPr lang="en-AU" sz="10000" b="1" dirty="0" smtClean="0"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Berlin Sans FB Demi" panose="020E0802020502020306" pitchFamily="34" charset="0"/>
            </a:endParaRPr>
          </a:p>
          <a:p>
            <a:pPr algn="ctr"/>
            <a:endParaRPr lang="en-AU" sz="10000" b="1" dirty="0" smtClean="0"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Berlin Sans FB Demi" panose="020E0802020502020306" pitchFamily="34" charset="0"/>
            </a:endParaRPr>
          </a:p>
          <a:p>
            <a:pPr algn="ctr"/>
            <a:r>
              <a:rPr lang="en-AU" sz="10000" b="1" dirty="0" smtClean="0">
                <a:ln>
                  <a:solidFill>
                    <a:schemeClr val="bg1"/>
                  </a:solidFill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Berlin Sans FB Demi" panose="020E0802020502020306" pitchFamily="34" charset="0"/>
              </a:rPr>
              <a:t>Prize Winners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2244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0">
        <p15:prstTrans prst="fallOver"/>
        <p:sndAc>
          <p:stSnd>
            <p:snd r:embed="rId2" name="applause.wav"/>
          </p:stSnd>
        </p:sndAc>
      </p:transition>
    </mc:Choice>
    <mc:Fallback xmlns="">
      <p:transition spd="slow" advClick="0" advTm="10000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216" y="86062"/>
            <a:ext cx="107146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0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lumMod val="95000"/>
                      <a:lumOff val="5000"/>
                      <a:alpha val="60000"/>
                    </a:schemeClr>
                  </a:glow>
                </a:effectLst>
              </a:rPr>
              <a:t>Treasure Hunt</a:t>
            </a:r>
            <a:endParaRPr lang="en-AU" sz="800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lumMod val="95000"/>
                    <a:lumOff val="5000"/>
                    <a:alpha val="6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761" y="1807284"/>
            <a:ext cx="105855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Britannic Bold" panose="020B0903060703020204" pitchFamily="34" charset="0"/>
              </a:rPr>
              <a:t>Winning Team</a:t>
            </a:r>
            <a:endParaRPr lang="en-AU" sz="55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7431" y="3700631"/>
            <a:ext cx="9724912" cy="2954655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AU" sz="5000" b="1" dirty="0" err="1" smtClean="0">
                <a:solidFill>
                  <a:schemeClr val="bg1"/>
                </a:solidFill>
                <a:latin typeface="Century" panose="02040604050505020304" pitchFamily="18" charset="0"/>
              </a:rPr>
              <a:t>Anuthra</a:t>
            </a:r>
            <a:r>
              <a:rPr lang="en-AU" sz="50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 </a:t>
            </a:r>
            <a:r>
              <a:rPr lang="en-AU" sz="5000" b="1" dirty="0" err="1" smtClean="0">
                <a:solidFill>
                  <a:schemeClr val="bg1"/>
                </a:solidFill>
                <a:latin typeface="Century" panose="02040604050505020304" pitchFamily="18" charset="0"/>
              </a:rPr>
              <a:t>Thenahandi</a:t>
            </a:r>
            <a:r>
              <a:rPr lang="en-AU" sz="50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 	7D</a:t>
            </a:r>
          </a:p>
          <a:p>
            <a:pPr algn="ctr"/>
            <a:r>
              <a:rPr lang="en-AU" sz="50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Anna Martin 	7C</a:t>
            </a:r>
          </a:p>
          <a:p>
            <a:pPr algn="ctr"/>
            <a:r>
              <a:rPr lang="en-AU" sz="50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Ai </a:t>
            </a:r>
            <a:r>
              <a:rPr lang="en-AU" sz="5000" b="1" dirty="0" err="1" smtClean="0">
                <a:solidFill>
                  <a:schemeClr val="bg1"/>
                </a:solidFill>
                <a:latin typeface="Century" panose="02040604050505020304" pitchFamily="18" charset="0"/>
              </a:rPr>
              <a:t>Phanphengdy</a:t>
            </a:r>
            <a:r>
              <a:rPr lang="en-AU" sz="5000" b="1" dirty="0" smtClean="0">
                <a:solidFill>
                  <a:schemeClr val="bg1"/>
                </a:solidFill>
                <a:latin typeface="Century" panose="02040604050505020304" pitchFamily="18" charset="0"/>
              </a:rPr>
              <a:t> 	7D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3451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2000">
        <p15:prstTrans prst="pageCurlDouble"/>
      </p:transition>
    </mc:Choice>
    <mc:Fallback xmlns="">
      <p:transition spd="slow" advClick="0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974" y="131948"/>
            <a:ext cx="109190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Daily Trivia</a:t>
            </a:r>
            <a:endParaRPr lang="en-AU" sz="66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126" y="2307955"/>
            <a:ext cx="10746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>
                <a:solidFill>
                  <a:srgbClr val="FFC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Monday:	</a:t>
            </a:r>
            <a:r>
              <a:rPr lang="en-AU" sz="4000" dirty="0" err="1" smtClean="0">
                <a:solidFill>
                  <a:srgbClr val="FFC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Danushi</a:t>
            </a:r>
            <a:r>
              <a:rPr lang="en-AU" sz="4000" dirty="0" smtClean="0">
                <a:solidFill>
                  <a:srgbClr val="FFC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AU" sz="4000" dirty="0" err="1" smtClean="0">
                <a:solidFill>
                  <a:srgbClr val="FFC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Marasinghe</a:t>
            </a:r>
            <a:r>
              <a:rPr lang="en-AU" sz="4000" dirty="0" smtClean="0">
                <a:solidFill>
                  <a:srgbClr val="FFC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10e</a:t>
            </a:r>
            <a:endParaRPr lang="en-AU" sz="4000" dirty="0">
              <a:solidFill>
                <a:srgbClr val="FFC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9473" y="3101426"/>
            <a:ext cx="112740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Tuesday:  </a:t>
            </a:r>
            <a:r>
              <a:rPr lang="en-AU" sz="44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Sanduni</a:t>
            </a:r>
            <a:r>
              <a:rPr lang="en-AU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AU" sz="44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Dharmaratne</a:t>
            </a:r>
            <a:r>
              <a:rPr lang="en-AU" sz="44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11b</a:t>
            </a:r>
            <a:endParaRPr lang="en-AU" sz="4400" dirty="0">
              <a:solidFill>
                <a:schemeClr val="accent5">
                  <a:lumMod val="40000"/>
                  <a:lumOff val="6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125" y="3889760"/>
            <a:ext cx="113385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solidFill>
                  <a:srgbClr val="FFFF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Wednesday:  Santosh </a:t>
            </a:r>
            <a:r>
              <a:rPr lang="en-AU" sz="4400" dirty="0" err="1" smtClean="0">
                <a:solidFill>
                  <a:srgbClr val="FFFF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Shanmuganathan</a:t>
            </a:r>
            <a:r>
              <a:rPr lang="en-AU" sz="4400" dirty="0" smtClean="0">
                <a:solidFill>
                  <a:srgbClr val="FFFF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10g</a:t>
            </a:r>
            <a:endParaRPr lang="en-AU" sz="4400" dirty="0">
              <a:solidFill>
                <a:srgbClr val="FFFF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" y="4678094"/>
            <a:ext cx="9542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Thursday:  </a:t>
            </a:r>
            <a:r>
              <a:rPr lang="en-AU" sz="4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Jesna</a:t>
            </a:r>
            <a:r>
              <a:rPr lang="en-AU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en-AU" sz="4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Saju</a:t>
            </a:r>
            <a:r>
              <a:rPr lang="en-AU" sz="4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7f</a:t>
            </a:r>
            <a:endParaRPr lang="en-AU" sz="4400" dirty="0">
              <a:solidFill>
                <a:schemeClr val="accent1">
                  <a:lumMod val="60000"/>
                  <a:lumOff val="4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474" y="5653580"/>
            <a:ext cx="11015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>
                <a:solidFill>
                  <a:srgbClr val="92D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Friday:  Will McKenzie 9D</a:t>
            </a:r>
            <a:endParaRPr lang="en-AU" sz="4400" dirty="0">
              <a:solidFill>
                <a:srgbClr val="92D05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4937" y="1318124"/>
            <a:ext cx="863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Berlin Sans FB Demi" panose="020E0802020502020306" pitchFamily="34" charset="0"/>
              </a:rPr>
              <a:t>WINNERS</a:t>
            </a:r>
            <a:endParaRPr lang="en-AU" sz="48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45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20000">
        <p15:prstTrans prst="wind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765" y="240739"/>
            <a:ext cx="9929308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en-AU" sz="4400" b="1" i="1" dirty="0" smtClean="0">
                <a:ln>
                  <a:solidFill>
                    <a:schemeClr val="bg1"/>
                  </a:solidFill>
                </a:ln>
                <a:latin typeface="Footlight MT Light" panose="0204060206030A020304" pitchFamily="18" charset="0"/>
              </a:rPr>
              <a:t>Who/What is your </a:t>
            </a:r>
            <a:r>
              <a:rPr lang="en-AU" sz="4400" b="1" dirty="0" smtClean="0">
                <a:ln>
                  <a:solidFill>
                    <a:schemeClr val="bg1"/>
                  </a:solidFill>
                </a:ln>
                <a:latin typeface="Footlight MT Light" panose="0204060206030A020304" pitchFamily="18" charset="0"/>
              </a:rPr>
              <a:t>Treasure?</a:t>
            </a:r>
            <a:endParaRPr lang="en-AU" sz="4400" b="1" dirty="0">
              <a:ln>
                <a:solidFill>
                  <a:schemeClr val="bg1"/>
                </a:solidFill>
              </a:ln>
              <a:latin typeface="Footlight MT Light" panose="0204060206030A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3948" y="1279108"/>
            <a:ext cx="9542033" cy="707886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Footlight MT Light" panose="0204060206030A020304" pitchFamily="18" charset="0"/>
              </a:rPr>
              <a:t>Short-Story competition</a:t>
            </a:r>
            <a:endParaRPr lang="en-AU" sz="4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Footlight MT Light" panose="0204060206030A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492" y="2658506"/>
            <a:ext cx="9832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latin typeface="Footlight MT Light" panose="0204060206030A020304" pitchFamily="18" charset="0"/>
              </a:rPr>
              <a:t>1</a:t>
            </a:r>
            <a:r>
              <a:rPr lang="en-AU" sz="3200" baseline="30000" dirty="0" smtClean="0">
                <a:latin typeface="Footlight MT Light" panose="0204060206030A020304" pitchFamily="18" charset="0"/>
              </a:rPr>
              <a:t>st</a:t>
            </a:r>
            <a:r>
              <a:rPr lang="en-AU" sz="3200" dirty="0" smtClean="0">
                <a:latin typeface="Footlight MT Light" panose="0204060206030A020304" pitchFamily="18" charset="0"/>
              </a:rPr>
              <a:t> prize:		</a:t>
            </a:r>
            <a:r>
              <a:rPr lang="en-AU" sz="3200" dirty="0" err="1" smtClean="0">
                <a:latin typeface="Footlight MT Light" panose="0204060206030A020304" pitchFamily="18" charset="0"/>
              </a:rPr>
              <a:t>Lubna</a:t>
            </a:r>
            <a:r>
              <a:rPr lang="en-AU" sz="3200" dirty="0" smtClean="0">
                <a:latin typeface="Footlight MT Light" panose="0204060206030A020304" pitchFamily="18" charset="0"/>
              </a:rPr>
              <a:t> Musa 	7H</a:t>
            </a:r>
            <a:endParaRPr lang="en-AU" sz="3200" dirty="0">
              <a:latin typeface="Footlight MT Light" panose="0204060206030A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5840" y="3451147"/>
            <a:ext cx="10187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latin typeface="Footlight MT Light" panose="0204060206030A020304" pitchFamily="18" charset="0"/>
              </a:rPr>
              <a:t>2</a:t>
            </a:r>
            <a:r>
              <a:rPr lang="en-AU" sz="3200" baseline="30000" dirty="0" smtClean="0">
                <a:latin typeface="Footlight MT Light" panose="0204060206030A020304" pitchFamily="18" charset="0"/>
              </a:rPr>
              <a:t>nd</a:t>
            </a:r>
            <a:r>
              <a:rPr lang="en-AU" sz="3200" dirty="0" smtClean="0">
                <a:latin typeface="Footlight MT Light" panose="0204060206030A020304" pitchFamily="18" charset="0"/>
              </a:rPr>
              <a:t> prize:		</a:t>
            </a:r>
            <a:r>
              <a:rPr lang="en-AU" sz="3200" dirty="0" err="1" smtClean="0">
                <a:latin typeface="Footlight MT Light" panose="0204060206030A020304" pitchFamily="18" charset="0"/>
              </a:rPr>
              <a:t>Ciya</a:t>
            </a:r>
            <a:r>
              <a:rPr lang="en-AU" sz="3200" dirty="0" smtClean="0">
                <a:latin typeface="Footlight MT Light" panose="0204060206030A020304" pitchFamily="18" charset="0"/>
              </a:rPr>
              <a:t> Joseph 	7C</a:t>
            </a:r>
            <a:endParaRPr lang="en-AU" sz="3200" dirty="0">
              <a:latin typeface="Footlight MT Light" panose="0204060206030A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492" y="4240592"/>
            <a:ext cx="938066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latin typeface="Footlight MT Light" panose="0204060206030A020304" pitchFamily="18" charset="0"/>
              </a:rPr>
              <a:t>3</a:t>
            </a:r>
            <a:r>
              <a:rPr lang="en-AU" sz="3200" baseline="30000" dirty="0" smtClean="0">
                <a:latin typeface="Footlight MT Light" panose="0204060206030A020304" pitchFamily="18" charset="0"/>
              </a:rPr>
              <a:t>rd</a:t>
            </a:r>
            <a:r>
              <a:rPr lang="en-AU" sz="3200" dirty="0" smtClean="0">
                <a:latin typeface="Footlight MT Light" panose="0204060206030A020304" pitchFamily="18" charset="0"/>
              </a:rPr>
              <a:t> prize:		Jasmin </a:t>
            </a:r>
            <a:r>
              <a:rPr lang="en-AU" sz="3200" dirty="0" err="1" smtClean="0">
                <a:latin typeface="Footlight MT Light" panose="0204060206030A020304" pitchFamily="18" charset="0"/>
              </a:rPr>
              <a:t>Pathiranage</a:t>
            </a:r>
            <a:r>
              <a:rPr lang="en-AU" sz="3200" dirty="0" smtClean="0">
                <a:latin typeface="Footlight MT Light" panose="0204060206030A020304" pitchFamily="18" charset="0"/>
              </a:rPr>
              <a:t> 	7C</a:t>
            </a:r>
          </a:p>
          <a:p>
            <a:endParaRPr lang="en-AU" sz="2700" dirty="0">
              <a:latin typeface="Footlight MT Light" panose="0204060206030A020304" pitchFamily="18" charset="0"/>
            </a:endParaRPr>
          </a:p>
          <a:p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1043492" y="5263949"/>
            <a:ext cx="64868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700" dirty="0" smtClean="0">
                <a:latin typeface="Footlight MT Light" panose="0204060206030A020304" pitchFamily="18" charset="0"/>
              </a:rPr>
              <a:t>Most funniest prize:  Daniel Andrews 	7G</a:t>
            </a:r>
            <a:endParaRPr lang="en-AU" sz="2700" dirty="0">
              <a:latin typeface="Footlight MT Light" panose="0204060206030A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5840" y="5969058"/>
            <a:ext cx="76433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700" dirty="0" smtClean="0">
                <a:latin typeface="Footlight MT Light" panose="0204060206030A020304" pitchFamily="18" charset="0"/>
              </a:rPr>
              <a:t>Most Inspiring prize: 	</a:t>
            </a:r>
            <a:r>
              <a:rPr lang="en-AU" sz="2700" dirty="0" err="1" smtClean="0">
                <a:latin typeface="Footlight MT Light" panose="0204060206030A020304" pitchFamily="18" charset="0"/>
              </a:rPr>
              <a:t>Pavani</a:t>
            </a:r>
            <a:r>
              <a:rPr lang="en-AU" sz="2700" dirty="0" smtClean="0">
                <a:latin typeface="Footlight MT Light" panose="0204060206030A020304" pitchFamily="18" charset="0"/>
              </a:rPr>
              <a:t> </a:t>
            </a:r>
            <a:r>
              <a:rPr lang="en-AU" sz="2700" dirty="0" err="1" smtClean="0">
                <a:latin typeface="Footlight MT Light" panose="0204060206030A020304" pitchFamily="18" charset="0"/>
              </a:rPr>
              <a:t>Dharmaratne</a:t>
            </a:r>
            <a:r>
              <a:rPr lang="en-AU" sz="2700" dirty="0" smtClean="0">
                <a:latin typeface="Footlight MT Light" panose="0204060206030A020304" pitchFamily="18" charset="0"/>
              </a:rPr>
              <a:t> 	8C</a:t>
            </a:r>
            <a:endParaRPr lang="en-AU" sz="2700" dirty="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121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30000">
        <p15:prstTrans prst="drape"/>
        <p:sndAc>
          <p:stSnd>
            <p:snd r:embed="rId2" name="chimes.wav"/>
          </p:stSnd>
        </p:sndAc>
      </p:transition>
    </mc:Choice>
    <mc:Fallback xmlns="">
      <p:transition spd="slow" advClick="0" advTm="30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2127" y="656217"/>
            <a:ext cx="10209007" cy="92333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AU" sz="5400" dirty="0" smtClean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Guess the Lollies in the Jar</a:t>
            </a:r>
            <a:endParaRPr lang="en-AU" sz="5400" dirty="0">
              <a:ln w="0">
                <a:solidFill>
                  <a:schemeClr val="tx1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6973" y="2764715"/>
            <a:ext cx="10639314" cy="263149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55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Kahootz Smash 1" pitchFamily="2" charset="0"/>
              </a:rPr>
              <a:t>Winner </a:t>
            </a:r>
            <a:r>
              <a:rPr lang="en-AU" sz="5500" b="1" dirty="0" smtClean="0">
                <a:solidFill>
                  <a:srgbClr val="FFFF00"/>
                </a:solidFill>
                <a:latin typeface="Kahootz Smash 1" pitchFamily="2" charset="0"/>
              </a:rPr>
              <a:t>	</a:t>
            </a:r>
            <a:r>
              <a:rPr lang="en-AU" sz="5500" b="1" dirty="0" smtClean="0">
                <a:latin typeface="Kahootz Smash 1" pitchFamily="2" charset="0"/>
              </a:rPr>
              <a:t>	</a:t>
            </a:r>
          </a:p>
          <a:p>
            <a:pPr algn="ctr"/>
            <a:endParaRPr lang="en-AU" sz="5500" b="1" dirty="0" smtClean="0">
              <a:latin typeface="Kahootz Smash 1" pitchFamily="2" charset="0"/>
            </a:endParaRPr>
          </a:p>
          <a:p>
            <a:pPr algn="ctr"/>
            <a:r>
              <a:rPr lang="en-AU" sz="55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Kahootz Smash 1" pitchFamily="2" charset="0"/>
              </a:rPr>
              <a:t>Jas Gill - 10c</a:t>
            </a:r>
            <a:endParaRPr lang="en-AU" sz="5500" b="1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latin typeface="Kahootz Smash 1" pitchFamily="2" charset="0"/>
            </a:endParaRPr>
          </a:p>
        </p:txBody>
      </p:sp>
      <p:pic>
        <p:nvPicPr>
          <p:cNvPr id="3" name="Picture 2" descr="The IPKat: Letter from AmeriKat: What's blue, black, green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245" y="2822089"/>
            <a:ext cx="1726042" cy="251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46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2000">
        <p15:prstTrans prst="fallOver"/>
        <p:sndAc>
          <p:stSnd>
            <p:snd r:embed="rId2" name="chimes.wav"/>
          </p:stSnd>
        </p:sndAc>
      </p:transition>
    </mc:Choice>
    <mc:Fallback xmlns="">
      <p:transition spd="slow" advClick="0" advTm="12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368" y="1043492"/>
            <a:ext cx="10477948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AU" sz="8000" b="1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</a:rPr>
              <a:t>Congratulations to</a:t>
            </a:r>
          </a:p>
          <a:p>
            <a:pPr algn="ctr"/>
            <a:r>
              <a:rPr lang="en-AU" sz="8000" b="1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</a:rPr>
              <a:t>ALL</a:t>
            </a:r>
          </a:p>
          <a:p>
            <a:pPr algn="ctr"/>
            <a:r>
              <a:rPr lang="en-AU" sz="8000" b="1" dirty="0" smtClean="0">
                <a:ln>
                  <a:solidFill>
                    <a:schemeClr val="tx1"/>
                  </a:solidFill>
                </a:ln>
                <a:solidFill>
                  <a:schemeClr val="accent3"/>
                </a:solidFill>
              </a:rPr>
              <a:t>our winners</a:t>
            </a:r>
            <a:endParaRPr lang="en-AU" sz="8000" b="1" dirty="0">
              <a:ln>
                <a:solidFill>
                  <a:schemeClr val="tx1"/>
                </a:solidFill>
              </a:ln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04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2000">
        <p14:doors dir="vert"/>
      </p:transition>
    </mc:Choice>
    <mc:Fallback xmlns="">
      <p:transition spd="slow"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" y="311971"/>
            <a:ext cx="10338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7200" b="1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695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spd="med" advClick="0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112</TotalTime>
  <Words>73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Berlin Sans FB Demi</vt:lpstr>
      <vt:lpstr>Britannic Bold</vt:lpstr>
      <vt:lpstr>Calisto MT</vt:lpstr>
      <vt:lpstr>Century</vt:lpstr>
      <vt:lpstr>Footlight MT Light</vt:lpstr>
      <vt:lpstr>Kahootz Smash 1</vt:lpstr>
      <vt:lpstr>Nirmala UI</vt:lpstr>
      <vt:lpstr>Trebuchet MS</vt:lpstr>
      <vt:lpstr>Wingdings 2</vt:lpstr>
      <vt:lpstr>Slate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KOUTRAS, Mary</dc:creator>
  <cp:lastModifiedBy>KOUTRAS, Mary</cp:lastModifiedBy>
  <cp:revision>21</cp:revision>
  <dcterms:created xsi:type="dcterms:W3CDTF">2018-08-23T06:06:37Z</dcterms:created>
  <dcterms:modified xsi:type="dcterms:W3CDTF">2018-09-03T01:55:06Z</dcterms:modified>
</cp:coreProperties>
</file>